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5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61E7D-83E0-418A-AA52-A2D06A62737C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0BBC-BAA5-42A8-91B2-CCD59C60A7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48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0BBC-BAA5-42A8-91B2-CCD59C60A74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2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9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3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98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9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9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91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2C83F-BCC0-4629-BF3A-405E6F9150C0}" type="datetimeFigureOut">
              <a:rPr lang="cs-CZ" smtClean="0"/>
              <a:t>5.8.2020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8BD9-2533-4E63-A0E0-BEA87EC3E5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" y="2564904"/>
            <a:ext cx="9034463" cy="1872208"/>
          </a:xfrm>
        </p:spPr>
        <p:txBody>
          <a:bodyPr>
            <a:noAutofit/>
          </a:bodyPr>
          <a:lstStyle/>
          <a:p>
            <a:r>
              <a:rPr lang="pl-PL" sz="2000" b="1" u="sng" dirty="0" smtClean="0">
                <a:solidFill>
                  <a:prstClr val="black"/>
                </a:solidFill>
                <a:latin typeface="Trebuchet MS" panose="020B0603020202020204"/>
              </a:rPr>
              <a:t/>
            </a:r>
            <a:br>
              <a:rPr lang="pl-PL" sz="2000" b="1" u="sng" dirty="0" smtClean="0">
                <a:solidFill>
                  <a:prstClr val="black"/>
                </a:solidFill>
                <a:latin typeface="Trebuchet MS" panose="020B0603020202020204"/>
              </a:rPr>
            </a:br>
            <a:r>
              <a:rPr lang="pl-PL" sz="2000" b="1" u="sng" dirty="0" smtClean="0">
                <a:solidFill>
                  <a:prstClr val="black"/>
                </a:solidFill>
                <a:latin typeface="Trebuchet MS" panose="020B0603020202020204"/>
              </a:rPr>
              <a:t/>
            </a:r>
            <a:br>
              <a:rPr lang="pl-PL" sz="2000" b="1" u="sng" dirty="0" smtClean="0">
                <a:solidFill>
                  <a:prstClr val="black"/>
                </a:solidFill>
                <a:latin typeface="Trebuchet MS" panose="020B0603020202020204"/>
              </a:rPr>
            </a:br>
            <a:r>
              <a:rPr lang="pl-PL" sz="1800" u="sng" dirty="0" smtClean="0">
                <a:solidFill>
                  <a:prstClr val="black"/>
                </a:solidFill>
                <a:latin typeface="Trebuchet MS" panose="020B0603020202020204"/>
              </a:rPr>
              <a:t>Międzynarodowy publiczny konkurs plastyczny: </a:t>
            </a:r>
            <a:r>
              <a:rPr lang="pl-PL" sz="1800" u="sng" dirty="0">
                <a:solidFill>
                  <a:prstClr val="black"/>
                </a:solidFill>
                <a:latin typeface="Trebuchet MS" panose="020B0603020202020204"/>
              </a:rPr>
              <a:t/>
            </a:r>
            <a:br>
              <a:rPr lang="pl-PL" sz="1800" u="sng" dirty="0">
                <a:solidFill>
                  <a:prstClr val="black"/>
                </a:solidFill>
                <a:latin typeface="Trebuchet MS" panose="020B0603020202020204"/>
              </a:rPr>
            </a:br>
            <a:r>
              <a:rPr lang="pl-PL" sz="1800" u="sng" dirty="0" smtClean="0">
                <a:solidFill>
                  <a:srgbClr val="0070C0"/>
                </a:solidFill>
                <a:latin typeface="Trebuchet MS" panose="020B0603020202020204"/>
              </a:rPr>
              <a:t>Mezinárodní veřejná výtvarná soutěž:</a:t>
            </a:r>
            <a:br>
              <a:rPr lang="pl-PL" sz="1800" u="sng" dirty="0" smtClean="0">
                <a:solidFill>
                  <a:srgbClr val="0070C0"/>
                </a:solidFill>
                <a:latin typeface="Trebuchet MS" panose="020B0603020202020204"/>
              </a:rPr>
            </a:br>
            <a:r>
              <a:rPr lang="pl-PL" sz="1800" u="sng" dirty="0" smtClean="0">
                <a:solidFill>
                  <a:srgbClr val="0070C0"/>
                </a:solidFill>
                <a:latin typeface="Trebuchet MS" panose="020B0603020202020204"/>
              </a:rPr>
              <a:t> </a:t>
            </a:r>
            <a:r>
              <a:rPr lang="pl-PL" sz="2000" b="1" u="sng" dirty="0">
                <a:solidFill>
                  <a:srgbClr val="0070C0"/>
                </a:solidFill>
                <a:latin typeface="Trebuchet MS" panose="020B0603020202020204"/>
              </a:rPr>
              <a:t/>
            </a:r>
            <a:br>
              <a:rPr lang="pl-PL" sz="2000" b="1" u="sng" dirty="0">
                <a:solidFill>
                  <a:srgbClr val="0070C0"/>
                </a:solidFill>
                <a:latin typeface="Trebuchet MS" panose="020B0603020202020204"/>
              </a:rPr>
            </a:br>
            <a:r>
              <a:rPr lang="pl-PL" sz="4000" b="1" u="sng" dirty="0" smtClean="0">
                <a:latin typeface="Trebuchet MS" panose="020B0603020202020204"/>
              </a:rPr>
              <a:t>„ZAPROJEKTUJ SILESIANKĘ”</a:t>
            </a:r>
            <a:r>
              <a:rPr lang="pl-PL" sz="4000" b="1" u="sng" dirty="0">
                <a:solidFill>
                  <a:srgbClr val="0070C0"/>
                </a:solidFill>
                <a:latin typeface="Trebuchet MS" panose="020B0603020202020204"/>
              </a:rPr>
              <a:t/>
            </a:r>
            <a:br>
              <a:rPr lang="pl-PL" sz="4000" b="1" u="sng" dirty="0">
                <a:solidFill>
                  <a:srgbClr val="0070C0"/>
                </a:solidFill>
                <a:latin typeface="Trebuchet MS" panose="020B0603020202020204"/>
              </a:rPr>
            </a:br>
            <a:r>
              <a:rPr lang="pl-PL" sz="4000" b="1" u="sng" dirty="0" smtClean="0">
                <a:solidFill>
                  <a:srgbClr val="0070C0"/>
                </a:solidFill>
                <a:latin typeface="Trebuchet MS" panose="020B0603020202020204"/>
              </a:rPr>
              <a:t>„NAVRHNI PODOBU SILESIANKY”</a:t>
            </a:r>
            <a:r>
              <a:rPr lang="pl-PL" sz="20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/>
            </a:r>
            <a:br>
              <a:rPr lang="pl-PL" sz="20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</a:br>
            <a:r>
              <a:rPr lang="pl-PL" sz="24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/>
            </a:r>
            <a:br>
              <a:rPr lang="pl-PL" sz="24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</a:br>
            <a:r>
              <a:rPr lang="pl-PL" sz="2400" b="1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/>
            </a:r>
            <a:br>
              <a:rPr lang="pl-PL" sz="2400" b="1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</a:br>
            <a:r>
              <a:rPr lang="pl-PL" sz="2400" b="1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/>
            </a:r>
            <a:br>
              <a:rPr lang="pl-PL" sz="2400" b="1" dirty="0" smtClean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</a:br>
            <a:r>
              <a:rPr lang="pl-PL" sz="2800" b="1" dirty="0" smtClean="0">
                <a:solidFill>
                  <a:srgbClr val="0070C0"/>
                </a:solidFill>
                <a:latin typeface="Trebuchet MS" panose="020B0603020202020204"/>
              </a:rPr>
              <a:t> </a:t>
            </a:r>
            <a:r>
              <a:rPr lang="pl-PL" sz="20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  <a:t/>
            </a:r>
            <a:br>
              <a:rPr lang="pl-PL" sz="2000" b="1" dirty="0">
                <a:solidFill>
                  <a:srgbClr val="2E83C3">
                    <a:lumMod val="75000"/>
                  </a:srgbClr>
                </a:solidFill>
                <a:latin typeface="Trebuchet MS" panose="020B0603020202020204"/>
              </a:rPr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3" y="5607510"/>
            <a:ext cx="5040561" cy="346501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1"/>
                </a:solidFill>
              </a:rPr>
              <a:t>Ostrava, 20.2.2020 </a:t>
            </a:r>
            <a:endParaRPr lang="pl-PL" sz="16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8" b="11396"/>
          <a:stretch/>
        </p:blipFill>
        <p:spPr bwMode="auto">
          <a:xfrm>
            <a:off x="-1" y="0"/>
            <a:ext cx="9144000" cy="1383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" y="5962819"/>
            <a:ext cx="90344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5"/>
          <a:stretch/>
        </p:blipFill>
        <p:spPr>
          <a:xfrm>
            <a:off x="2267744" y="4077072"/>
            <a:ext cx="1656184" cy="145247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77072"/>
            <a:ext cx="1584176" cy="152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44000" cy="346501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1"/>
                </a:solidFill>
              </a:rPr>
              <a:t>Felicitas Výtisková, </a:t>
            </a:r>
            <a:r>
              <a:rPr lang="pl-PL" sz="1600" dirty="0" smtClean="0">
                <a:solidFill>
                  <a:schemeClr val="tx1"/>
                </a:solidFill>
              </a:rPr>
              <a:t>12 let, VI. tř., ZŠ Šrámkova, Opava</a:t>
            </a:r>
            <a:endParaRPr lang="pl-PL" sz="16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5" t="2441"/>
          <a:stretch/>
        </p:blipFill>
        <p:spPr>
          <a:xfrm rot="5400000">
            <a:off x="1051276" y="1261092"/>
            <a:ext cx="6419598" cy="470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Předvádění na obrazovce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  Międzynarodowy publiczny konkurs plastyczny:  Mezinárodní veřejná výtvarná soutěž:   „ZAPROJEKTUJ SILESIANKĘ” „NAVRHNI PODOBU SILESIANKY”    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rozpoczynająca realizację projektu  Úvodní konference realizovaná v rámci projektu       "Silesianka" - szlak wież i platform widokowych  w Euroregionie Silesia   "Silesianka" – stezka rozhleden a vyhlídkových míst  v Euroregionu Silesia</dc:title>
  <dc:creator>Roman</dc:creator>
  <cp:lastModifiedBy>Jana</cp:lastModifiedBy>
  <cp:revision>25</cp:revision>
  <dcterms:created xsi:type="dcterms:W3CDTF">2020-02-17T12:58:16Z</dcterms:created>
  <dcterms:modified xsi:type="dcterms:W3CDTF">2020-08-05T08:36:26Z</dcterms:modified>
</cp:coreProperties>
</file>