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9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3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98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9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6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9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7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91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4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C83F-BCC0-4629-BF3A-405E6F9150C0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8BD9-2533-4E63-A0E0-BEA87EC3E5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" y="2564904"/>
            <a:ext cx="9034463" cy="1872208"/>
          </a:xfrm>
        </p:spPr>
        <p:txBody>
          <a:bodyPr>
            <a:noAutofit/>
          </a:bodyPr>
          <a:lstStyle/>
          <a:p>
            <a: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  <a:t/>
            </a:r>
            <a:b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</a:br>
            <a: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  <a:t/>
            </a:r>
            <a:b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</a:br>
            <a:r>
              <a:rPr lang="pl-PL" sz="1800" u="sng" dirty="0" smtClean="0">
                <a:solidFill>
                  <a:prstClr val="black"/>
                </a:solidFill>
                <a:latin typeface="Trebuchet MS" panose="020B0603020202020204"/>
              </a:rPr>
              <a:t>Międzynarodowy publiczny konkurs plastyczny: </a:t>
            </a:r>
            <a:r>
              <a:rPr lang="pl-PL" sz="1800" u="sng" dirty="0">
                <a:solidFill>
                  <a:prstClr val="black"/>
                </a:solidFill>
                <a:latin typeface="Trebuchet MS" panose="020B0603020202020204"/>
              </a:rPr>
              <a:t/>
            </a:r>
            <a:br>
              <a:rPr lang="pl-PL" sz="1800" u="sng" dirty="0">
                <a:solidFill>
                  <a:prstClr val="black"/>
                </a:solidFill>
                <a:latin typeface="Trebuchet MS" panose="020B0603020202020204"/>
              </a:rPr>
            </a:br>
            <a:r>
              <a:rPr lang="pl-PL" sz="1800" u="sng" dirty="0" smtClean="0">
                <a:solidFill>
                  <a:srgbClr val="0070C0"/>
                </a:solidFill>
                <a:latin typeface="Trebuchet MS" panose="020B0603020202020204"/>
              </a:rPr>
              <a:t>Mezinárodní veřejná výtvarná soutěž:</a:t>
            </a:r>
            <a:br>
              <a:rPr lang="pl-PL" sz="1800" u="sng" dirty="0" smtClean="0">
                <a:solidFill>
                  <a:srgbClr val="0070C0"/>
                </a:solidFill>
                <a:latin typeface="Trebuchet MS" panose="020B0603020202020204"/>
              </a:rPr>
            </a:br>
            <a:r>
              <a:rPr lang="pl-PL" sz="1800" u="sng" dirty="0" smtClean="0">
                <a:solidFill>
                  <a:srgbClr val="0070C0"/>
                </a:solidFill>
                <a:latin typeface="Trebuchet MS" panose="020B0603020202020204"/>
              </a:rPr>
              <a:t> </a:t>
            </a:r>
            <a:r>
              <a:rPr lang="pl-PL" sz="2000" b="1" u="sng" dirty="0">
                <a:solidFill>
                  <a:srgbClr val="0070C0"/>
                </a:solidFill>
                <a:latin typeface="Trebuchet MS" panose="020B0603020202020204"/>
              </a:rPr>
              <a:t/>
            </a:r>
            <a:br>
              <a:rPr lang="pl-PL" sz="2000" b="1" u="sng" dirty="0">
                <a:solidFill>
                  <a:srgbClr val="0070C0"/>
                </a:solidFill>
                <a:latin typeface="Trebuchet MS" panose="020B0603020202020204"/>
              </a:rPr>
            </a:br>
            <a:r>
              <a:rPr lang="pl-PL" sz="4000" b="1" u="sng" dirty="0" smtClean="0">
                <a:latin typeface="Trebuchet MS" panose="020B0603020202020204"/>
              </a:rPr>
              <a:t>„ZAPROJEKTUJ SILESIANKĘ”</a:t>
            </a:r>
            <a:r>
              <a:rPr lang="pl-PL" sz="4000" b="1" u="sng" dirty="0">
                <a:solidFill>
                  <a:srgbClr val="0070C0"/>
                </a:solidFill>
                <a:latin typeface="Trebuchet MS" panose="020B0603020202020204"/>
              </a:rPr>
              <a:t/>
            </a:r>
            <a:br>
              <a:rPr lang="pl-PL" sz="4000" b="1" u="sng" dirty="0">
                <a:solidFill>
                  <a:srgbClr val="0070C0"/>
                </a:solidFill>
                <a:latin typeface="Trebuchet MS" panose="020B0603020202020204"/>
              </a:rPr>
            </a:br>
            <a:r>
              <a:rPr lang="pl-PL" sz="4000" b="1" u="sng" dirty="0" smtClean="0">
                <a:solidFill>
                  <a:srgbClr val="0070C0"/>
                </a:solidFill>
                <a:latin typeface="Trebuchet MS" panose="020B0603020202020204"/>
              </a:rPr>
              <a:t>„NAVRHNI PODOBU SILESIANKY”</a:t>
            </a:r>
            <a:r>
              <a:rPr lang="pl-PL" sz="2000" b="1" dirty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  <a:t/>
            </a:r>
            <a:br>
              <a:rPr lang="pl-PL" sz="2000" b="1" dirty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</a:br>
            <a:r>
              <a:rPr lang="pl-PL" sz="2400" b="1" dirty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  <a:t/>
            </a:r>
            <a:br>
              <a:rPr lang="pl-PL" sz="2400" b="1" dirty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</a:br>
            <a:r>
              <a:rPr lang="pl-PL" sz="2400" b="1" dirty="0" smtClean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  <a:t/>
            </a:r>
            <a:br>
              <a:rPr lang="pl-PL" sz="2400" b="1" dirty="0" smtClean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</a:br>
            <a:r>
              <a:rPr lang="pl-PL" sz="2400" b="1" dirty="0" smtClean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  <a:t/>
            </a:r>
            <a:br>
              <a:rPr lang="pl-PL" sz="2400" b="1" dirty="0" smtClean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</a:br>
            <a:r>
              <a:rPr lang="pl-PL" sz="2800" b="1" dirty="0" smtClean="0">
                <a:solidFill>
                  <a:srgbClr val="0070C0"/>
                </a:solidFill>
                <a:latin typeface="Trebuchet MS" panose="020B0603020202020204"/>
              </a:rPr>
              <a:t> </a:t>
            </a:r>
            <a:r>
              <a:rPr lang="pl-PL" sz="2000" b="1" dirty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  <a:t/>
            </a:r>
            <a:br>
              <a:rPr lang="pl-PL" sz="2000" b="1" dirty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</a:br>
            <a:r>
              <a:rPr lang="pl-PL" sz="1600" dirty="0" smtClean="0">
                <a:latin typeface="Trebuchet MS" panose="020B0603020202020204"/>
              </a:rPr>
              <a:t>Wyróżnione prace ucznów szkół podstawowych z czeskiej i polskiej części Euroregionu Silesia</a:t>
            </a:r>
            <a:br>
              <a:rPr lang="pl-PL" sz="1600" dirty="0" smtClean="0">
                <a:latin typeface="Trebuchet MS" panose="020B0603020202020204"/>
              </a:rPr>
            </a:br>
            <a:r>
              <a:rPr lang="pl-PL" sz="1600" dirty="0" smtClean="0">
                <a:solidFill>
                  <a:srgbClr val="0070C0"/>
                </a:solidFill>
                <a:latin typeface="Trebuchet MS" panose="020B0603020202020204"/>
              </a:rPr>
              <a:t>Vítězové výtvarných prací ze základních škol české i polské části Euroregionu Silesia</a:t>
            </a:r>
            <a:r>
              <a:rPr lang="pl-PL" sz="2000" b="1" dirty="0">
                <a:solidFill>
                  <a:prstClr val="black"/>
                </a:solidFill>
                <a:latin typeface="Trebuchet MS" panose="020B0603020202020204"/>
              </a:rPr>
              <a:t> </a:t>
            </a:r>
            <a:r>
              <a:rPr lang="pl-PL" sz="2000" dirty="0">
                <a:solidFill>
                  <a:prstClr val="black"/>
                </a:solidFill>
                <a:latin typeface="Trebuchet MS" panose="020B0603020202020204"/>
              </a:rPr>
              <a:t/>
            </a:r>
            <a:br>
              <a:rPr lang="pl-PL" sz="2000" dirty="0">
                <a:solidFill>
                  <a:prstClr val="black"/>
                </a:solidFill>
                <a:latin typeface="Trebuchet MS" panose="020B0603020202020204"/>
              </a:rPr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7703" y="5607510"/>
            <a:ext cx="5040561" cy="346501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Ostrava, 20.2.2020 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8" b="11396"/>
          <a:stretch/>
        </p:blipFill>
        <p:spPr bwMode="auto">
          <a:xfrm>
            <a:off x="-1" y="0"/>
            <a:ext cx="9144000" cy="138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5962819"/>
            <a:ext cx="90344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5"/>
          <a:stretch/>
        </p:blipFill>
        <p:spPr>
          <a:xfrm>
            <a:off x="2308386" y="3573016"/>
            <a:ext cx="1656184" cy="14524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81027"/>
            <a:ext cx="1584176" cy="15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346501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Zuzana Piekniková, </a:t>
            </a:r>
            <a:r>
              <a:rPr lang="pl-PL" sz="1600" dirty="0" smtClean="0">
                <a:solidFill>
                  <a:schemeClr val="tx1"/>
                </a:solidFill>
              </a:rPr>
              <a:t>15 let, IX. tř., ZŠ Hornická 7, Hlučín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"/>
          <a:stretch/>
        </p:blipFill>
        <p:spPr>
          <a:xfrm rot="5400000">
            <a:off x="851921" y="1417718"/>
            <a:ext cx="6476474" cy="44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" y="2564904"/>
            <a:ext cx="9034463" cy="1872208"/>
          </a:xfrm>
        </p:spPr>
        <p:txBody>
          <a:bodyPr>
            <a:noAutofit/>
          </a:bodyPr>
          <a:lstStyle/>
          <a:p>
            <a: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  <a:t/>
            </a:r>
            <a:b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346501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Dorota Stysiał, </a:t>
            </a:r>
            <a:r>
              <a:rPr lang="pl-PL" sz="1600" dirty="0" smtClean="0">
                <a:solidFill>
                  <a:schemeClr val="tx1"/>
                </a:solidFill>
              </a:rPr>
              <a:t>9 lat, kl. II, SP nr 1 w Raciborzu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t="9964" r="7705" b="11583"/>
          <a:stretch/>
        </p:blipFill>
        <p:spPr>
          <a:xfrm rot="5400000">
            <a:off x="1190320" y="1404204"/>
            <a:ext cx="6620217" cy="46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" y="2564904"/>
            <a:ext cx="9034463" cy="1872208"/>
          </a:xfrm>
        </p:spPr>
        <p:txBody>
          <a:bodyPr>
            <a:noAutofit/>
          </a:bodyPr>
          <a:lstStyle/>
          <a:p>
            <a: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  <a:t/>
            </a:r>
            <a:b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346501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Kinga Kowaczek, </a:t>
            </a:r>
            <a:r>
              <a:rPr lang="pl-PL" sz="1600" dirty="0" smtClean="0">
                <a:solidFill>
                  <a:schemeClr val="tx1"/>
                </a:solidFill>
              </a:rPr>
              <a:t>9 lat, kl. III, SP w Lyskach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4" y="392676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" y="2564904"/>
            <a:ext cx="9034463" cy="1872208"/>
          </a:xfrm>
        </p:spPr>
        <p:txBody>
          <a:bodyPr>
            <a:noAutofit/>
          </a:bodyPr>
          <a:lstStyle/>
          <a:p>
            <a: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  <a:t/>
            </a:r>
            <a:b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346501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Zuzanna Lewicka, </a:t>
            </a:r>
            <a:r>
              <a:rPr lang="pl-PL" sz="1600" dirty="0" smtClean="0">
                <a:solidFill>
                  <a:schemeClr val="tx1"/>
                </a:solidFill>
              </a:rPr>
              <a:t>10 lat, kl. III, SP nr 3 w Głubczycach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124" y="1302259"/>
            <a:ext cx="661972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" y="2564904"/>
            <a:ext cx="9034463" cy="1872208"/>
          </a:xfrm>
        </p:spPr>
        <p:txBody>
          <a:bodyPr>
            <a:noAutofit/>
          </a:bodyPr>
          <a:lstStyle/>
          <a:p>
            <a: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  <a:t/>
            </a:r>
            <a:br>
              <a:rPr lang="pl-PL" sz="2000" b="1" u="sng" dirty="0" smtClean="0">
                <a:solidFill>
                  <a:prstClr val="black"/>
                </a:solidFill>
                <a:latin typeface="Trebuchet MS" panose="020B0603020202020204"/>
              </a:rPr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346501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Justyna Wiącek</a:t>
            </a:r>
            <a:r>
              <a:rPr lang="pl-PL" sz="1600" b="1" dirty="0">
                <a:solidFill>
                  <a:schemeClr val="tx1"/>
                </a:solidFill>
              </a:rPr>
              <a:t>, </a:t>
            </a:r>
            <a:r>
              <a:rPr lang="pl-PL" sz="1600" dirty="0" smtClean="0">
                <a:solidFill>
                  <a:schemeClr val="tx1"/>
                </a:solidFill>
              </a:rPr>
              <a:t>13 lat, kl. VII, SP w Krzyżanowicach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3540" y="1302844"/>
            <a:ext cx="6623720" cy="46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346501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Agata Gelny, </a:t>
            </a:r>
            <a:r>
              <a:rPr lang="pl-PL" sz="1600" dirty="0" smtClean="0">
                <a:solidFill>
                  <a:schemeClr val="tx1"/>
                </a:solidFill>
              </a:rPr>
              <a:t>14 lat, kl. VIII, SP w Lubomi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3618"/>
          <a:stretch/>
        </p:blipFill>
        <p:spPr>
          <a:xfrm rot="5400000">
            <a:off x="955270" y="1213081"/>
            <a:ext cx="658538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346501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Ondřej Mička, </a:t>
            </a:r>
            <a:r>
              <a:rPr lang="pl-PL" sz="1600" dirty="0" smtClean="0">
                <a:solidFill>
                  <a:schemeClr val="tx1"/>
                </a:solidFill>
              </a:rPr>
              <a:t>8 let, II. tř., ZŠ Budišov nad Budišovkou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404664"/>
            <a:ext cx="865533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346501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Rosemarie Bargelová, </a:t>
            </a:r>
            <a:r>
              <a:rPr lang="pl-PL" sz="1600" dirty="0" smtClean="0">
                <a:solidFill>
                  <a:schemeClr val="tx1"/>
                </a:solidFill>
              </a:rPr>
              <a:t>10 let, IV. tř., ZŠ Budišov nad Budišovkou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2235" r="16414"/>
          <a:stretch/>
        </p:blipFill>
        <p:spPr>
          <a:xfrm rot="5400000">
            <a:off x="1489760" y="462569"/>
            <a:ext cx="6149526" cy="63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346501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Felicitas Výtisková, </a:t>
            </a:r>
            <a:r>
              <a:rPr lang="pl-PL" sz="1600" dirty="0" smtClean="0">
                <a:solidFill>
                  <a:schemeClr val="tx1"/>
                </a:solidFill>
              </a:rPr>
              <a:t>12 let, VI. tř., ZŠ Šrámkova, Opava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2441"/>
          <a:stretch/>
        </p:blipFill>
        <p:spPr>
          <a:xfrm rot="5400000">
            <a:off x="1051276" y="1261092"/>
            <a:ext cx="6419598" cy="47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129</Words>
  <Application>Microsoft Office PowerPoint</Application>
  <PresentationFormat>Pokaz na ekranie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Motiv systému Office</vt:lpstr>
      <vt:lpstr>  Międzynarodowy publiczny konkurs plastyczny:  Mezinárodní veřejná výtvarná soutěž:   „ZAPROJEKTUJ SILESIANKĘ” „NAVRHNI PODOBU SILESIANKY”      Wyróżnione prace ucznów szkół podstawowych z czeskiej i polskiej części Euroregionu Silesia Vítězové výtvarných prací ze základních škol české i polské části Euroregionu Silesia  </vt:lpstr>
      <vt:lpstr> </vt:lpstr>
      <vt:lpstr> </vt:lpstr>
      <vt:lpstr>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rozpoczynająca realizację projektu  Úvodní konference realizovaná v rámci projektu       "Silesianka" - szlak wież i platform widokowych  w Euroregionie Silesia   "Silesianka" – stezka rozhleden a vyhlídkových míst  v Euroregionu Silesia</dc:title>
  <dc:creator>Roman</dc:creator>
  <cp:lastModifiedBy>Anna Kubala</cp:lastModifiedBy>
  <cp:revision>22</cp:revision>
  <dcterms:created xsi:type="dcterms:W3CDTF">2020-02-17T12:58:16Z</dcterms:created>
  <dcterms:modified xsi:type="dcterms:W3CDTF">2020-02-19T07:40:13Z</dcterms:modified>
</cp:coreProperties>
</file>